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8" r:id="rId5"/>
    <p:sldId id="267" r:id="rId6"/>
    <p:sldId id="259" r:id="rId7"/>
    <p:sldId id="264" r:id="rId8"/>
    <p:sldId id="260" r:id="rId9"/>
    <p:sldId id="266" r:id="rId10"/>
    <p:sldId id="261" r:id="rId11"/>
    <p:sldId id="263" r:id="rId12"/>
    <p:sldId id="262" r:id="rId13"/>
    <p:sldId id="26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A17F97-E69D-48E0-9C55-B3B1D3F0081F}" v="2" dt="2024-10-20T15:19:34.9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84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ji Varghese" userId="b6635ce32d741a41" providerId="LiveId" clId="{A2A17F97-E69D-48E0-9C55-B3B1D3F0081F}"/>
    <pc:docChg chg="undo custSel addSld modSld sldOrd">
      <pc:chgData name="Shaji Varghese" userId="b6635ce32d741a41" providerId="LiveId" clId="{A2A17F97-E69D-48E0-9C55-B3B1D3F0081F}" dt="2024-10-20T15:18:38.130" v="210"/>
      <pc:docMkLst>
        <pc:docMk/>
      </pc:docMkLst>
      <pc:sldChg chg="modSp mod">
        <pc:chgData name="Shaji Varghese" userId="b6635ce32d741a41" providerId="LiveId" clId="{A2A17F97-E69D-48E0-9C55-B3B1D3F0081F}" dt="2024-10-20T15:16:09.965" v="186" actId="1076"/>
        <pc:sldMkLst>
          <pc:docMk/>
          <pc:sldMk cId="739298900" sldId="256"/>
        </pc:sldMkLst>
        <pc:spChg chg="mod">
          <ac:chgData name="Shaji Varghese" userId="b6635ce32d741a41" providerId="LiveId" clId="{A2A17F97-E69D-48E0-9C55-B3B1D3F0081F}" dt="2024-10-20T15:03:40.919" v="6" actId="2710"/>
          <ac:spMkLst>
            <pc:docMk/>
            <pc:sldMk cId="739298900" sldId="256"/>
            <ac:spMk id="2" creationId="{E913D907-D4AA-F7B6-941D-ABFD0AC87BF2}"/>
          </ac:spMkLst>
        </pc:spChg>
        <pc:spChg chg="mod">
          <ac:chgData name="Shaji Varghese" userId="b6635ce32d741a41" providerId="LiveId" clId="{A2A17F97-E69D-48E0-9C55-B3B1D3F0081F}" dt="2024-10-20T15:16:09.965" v="186" actId="1076"/>
          <ac:spMkLst>
            <pc:docMk/>
            <pc:sldMk cId="739298900" sldId="256"/>
            <ac:spMk id="4" creationId="{B00ED5B9-61A6-F112-10F6-762247B8025F}"/>
          </ac:spMkLst>
        </pc:spChg>
      </pc:sldChg>
      <pc:sldChg chg="modSp mod">
        <pc:chgData name="Shaji Varghese" userId="b6635ce32d741a41" providerId="LiveId" clId="{A2A17F97-E69D-48E0-9C55-B3B1D3F0081F}" dt="2024-10-20T15:12:29.045" v="177" actId="1076"/>
        <pc:sldMkLst>
          <pc:docMk/>
          <pc:sldMk cId="1028083758" sldId="257"/>
        </pc:sldMkLst>
        <pc:spChg chg="mod">
          <ac:chgData name="Shaji Varghese" userId="b6635ce32d741a41" providerId="LiveId" clId="{A2A17F97-E69D-48E0-9C55-B3B1D3F0081F}" dt="2024-10-20T15:04:12.955" v="15" actId="20577"/>
          <ac:spMkLst>
            <pc:docMk/>
            <pc:sldMk cId="1028083758" sldId="257"/>
            <ac:spMk id="2" creationId="{E913D907-D4AA-F7B6-941D-ABFD0AC87BF2}"/>
          </ac:spMkLst>
        </pc:spChg>
        <pc:spChg chg="mod">
          <ac:chgData name="Shaji Varghese" userId="b6635ce32d741a41" providerId="LiveId" clId="{A2A17F97-E69D-48E0-9C55-B3B1D3F0081F}" dt="2024-10-20T15:12:29.045" v="177" actId="1076"/>
          <ac:spMkLst>
            <pc:docMk/>
            <pc:sldMk cId="1028083758" sldId="257"/>
            <ac:spMk id="4" creationId="{B00ED5B9-61A6-F112-10F6-762247B8025F}"/>
          </ac:spMkLst>
        </pc:spChg>
      </pc:sldChg>
      <pc:sldChg chg="modSp mod">
        <pc:chgData name="Shaji Varghese" userId="b6635ce32d741a41" providerId="LiveId" clId="{A2A17F97-E69D-48E0-9C55-B3B1D3F0081F}" dt="2024-10-20T15:11:39.478" v="155" actId="1076"/>
        <pc:sldMkLst>
          <pc:docMk/>
          <pc:sldMk cId="4209438247" sldId="258"/>
        </pc:sldMkLst>
        <pc:spChg chg="mod">
          <ac:chgData name="Shaji Varghese" userId="b6635ce32d741a41" providerId="LiveId" clId="{A2A17F97-E69D-48E0-9C55-B3B1D3F0081F}" dt="2024-10-20T15:04:32.293" v="26" actId="2710"/>
          <ac:spMkLst>
            <pc:docMk/>
            <pc:sldMk cId="4209438247" sldId="258"/>
            <ac:spMk id="2" creationId="{E913D907-D4AA-F7B6-941D-ABFD0AC87BF2}"/>
          </ac:spMkLst>
        </pc:spChg>
        <pc:spChg chg="mod">
          <ac:chgData name="Shaji Varghese" userId="b6635ce32d741a41" providerId="LiveId" clId="{A2A17F97-E69D-48E0-9C55-B3B1D3F0081F}" dt="2024-10-20T15:11:39.478" v="155" actId="1076"/>
          <ac:spMkLst>
            <pc:docMk/>
            <pc:sldMk cId="4209438247" sldId="258"/>
            <ac:spMk id="4" creationId="{B00ED5B9-61A6-F112-10F6-762247B8025F}"/>
          </ac:spMkLst>
        </pc:spChg>
      </pc:sldChg>
      <pc:sldChg chg="modSp mod">
        <pc:chgData name="Shaji Varghese" userId="b6635ce32d741a41" providerId="LiveId" clId="{A2A17F97-E69D-48E0-9C55-B3B1D3F0081F}" dt="2024-10-20T15:11:45.813" v="156" actId="1076"/>
        <pc:sldMkLst>
          <pc:docMk/>
          <pc:sldMk cId="4240095648" sldId="259"/>
        </pc:sldMkLst>
        <pc:spChg chg="mod">
          <ac:chgData name="Shaji Varghese" userId="b6635ce32d741a41" providerId="LiveId" clId="{A2A17F97-E69D-48E0-9C55-B3B1D3F0081F}" dt="2024-10-20T15:04:53.403" v="35" actId="113"/>
          <ac:spMkLst>
            <pc:docMk/>
            <pc:sldMk cId="4240095648" sldId="259"/>
            <ac:spMk id="2" creationId="{E913D907-D4AA-F7B6-941D-ABFD0AC87BF2}"/>
          </ac:spMkLst>
        </pc:spChg>
        <pc:spChg chg="mod">
          <ac:chgData name="Shaji Varghese" userId="b6635ce32d741a41" providerId="LiveId" clId="{A2A17F97-E69D-48E0-9C55-B3B1D3F0081F}" dt="2024-10-20T15:11:45.813" v="156" actId="1076"/>
          <ac:spMkLst>
            <pc:docMk/>
            <pc:sldMk cId="4240095648" sldId="259"/>
            <ac:spMk id="4" creationId="{B00ED5B9-61A6-F112-10F6-762247B8025F}"/>
          </ac:spMkLst>
        </pc:spChg>
      </pc:sldChg>
      <pc:sldChg chg="modSp mod">
        <pc:chgData name="Shaji Varghese" userId="b6635ce32d741a41" providerId="LiveId" clId="{A2A17F97-E69D-48E0-9C55-B3B1D3F0081F}" dt="2024-10-20T15:11:51.201" v="157" actId="1076"/>
        <pc:sldMkLst>
          <pc:docMk/>
          <pc:sldMk cId="2083446623" sldId="260"/>
        </pc:sldMkLst>
        <pc:spChg chg="mod">
          <ac:chgData name="Shaji Varghese" userId="b6635ce32d741a41" providerId="LiveId" clId="{A2A17F97-E69D-48E0-9C55-B3B1D3F0081F}" dt="2024-10-20T15:05:11.133" v="44" actId="2710"/>
          <ac:spMkLst>
            <pc:docMk/>
            <pc:sldMk cId="2083446623" sldId="260"/>
            <ac:spMk id="2" creationId="{E913D907-D4AA-F7B6-941D-ABFD0AC87BF2}"/>
          </ac:spMkLst>
        </pc:spChg>
        <pc:spChg chg="mod">
          <ac:chgData name="Shaji Varghese" userId="b6635ce32d741a41" providerId="LiveId" clId="{A2A17F97-E69D-48E0-9C55-B3B1D3F0081F}" dt="2024-10-20T15:11:51.201" v="157" actId="1076"/>
          <ac:spMkLst>
            <pc:docMk/>
            <pc:sldMk cId="2083446623" sldId="260"/>
            <ac:spMk id="4" creationId="{B00ED5B9-61A6-F112-10F6-762247B8025F}"/>
          </ac:spMkLst>
        </pc:spChg>
      </pc:sldChg>
      <pc:sldChg chg="modSp mod">
        <pc:chgData name="Shaji Varghese" userId="b6635ce32d741a41" providerId="LiveId" clId="{A2A17F97-E69D-48E0-9C55-B3B1D3F0081F}" dt="2024-10-20T15:11:55.668" v="158" actId="1076"/>
        <pc:sldMkLst>
          <pc:docMk/>
          <pc:sldMk cId="2702063680" sldId="261"/>
        </pc:sldMkLst>
        <pc:spChg chg="mod">
          <ac:chgData name="Shaji Varghese" userId="b6635ce32d741a41" providerId="LiveId" clId="{A2A17F97-E69D-48E0-9C55-B3B1D3F0081F}" dt="2024-10-20T15:05:33.554" v="53" actId="20577"/>
          <ac:spMkLst>
            <pc:docMk/>
            <pc:sldMk cId="2702063680" sldId="261"/>
            <ac:spMk id="2" creationId="{E913D907-D4AA-F7B6-941D-ABFD0AC87BF2}"/>
          </ac:spMkLst>
        </pc:spChg>
        <pc:spChg chg="mod">
          <ac:chgData name="Shaji Varghese" userId="b6635ce32d741a41" providerId="LiveId" clId="{A2A17F97-E69D-48E0-9C55-B3B1D3F0081F}" dt="2024-10-20T15:11:55.668" v="158" actId="1076"/>
          <ac:spMkLst>
            <pc:docMk/>
            <pc:sldMk cId="2702063680" sldId="261"/>
            <ac:spMk id="4" creationId="{B00ED5B9-61A6-F112-10F6-762247B8025F}"/>
          </ac:spMkLst>
        </pc:spChg>
      </pc:sldChg>
      <pc:sldChg chg="modSp add mod">
        <pc:chgData name="Shaji Varghese" userId="b6635ce32d741a41" providerId="LiveId" clId="{A2A17F97-E69D-48E0-9C55-B3B1D3F0081F}" dt="2024-10-20T15:12:00.153" v="159" actId="1076"/>
        <pc:sldMkLst>
          <pc:docMk/>
          <pc:sldMk cId="1060080179" sldId="262"/>
        </pc:sldMkLst>
        <pc:spChg chg="mod">
          <ac:chgData name="Shaji Varghese" userId="b6635ce32d741a41" providerId="LiveId" clId="{A2A17F97-E69D-48E0-9C55-B3B1D3F0081F}" dt="2024-10-20T15:05:54.382" v="62" actId="2710"/>
          <ac:spMkLst>
            <pc:docMk/>
            <pc:sldMk cId="1060080179" sldId="262"/>
            <ac:spMk id="2" creationId="{4CE9F733-201C-8444-E6B8-34999838E843}"/>
          </ac:spMkLst>
        </pc:spChg>
        <pc:spChg chg="mod">
          <ac:chgData name="Shaji Varghese" userId="b6635ce32d741a41" providerId="LiveId" clId="{A2A17F97-E69D-48E0-9C55-B3B1D3F0081F}" dt="2024-10-20T15:12:00.153" v="159" actId="1076"/>
          <ac:spMkLst>
            <pc:docMk/>
            <pc:sldMk cId="1060080179" sldId="262"/>
            <ac:spMk id="4" creationId="{4C9385D7-BE1B-F13D-722E-E7F61CA76827}"/>
          </ac:spMkLst>
        </pc:spChg>
      </pc:sldChg>
      <pc:sldChg chg="add ord">
        <pc:chgData name="Shaji Varghese" userId="b6635ce32d741a41" providerId="LiveId" clId="{A2A17F97-E69D-48E0-9C55-B3B1D3F0081F}" dt="2024-10-20T15:17:21.512" v="202"/>
        <pc:sldMkLst>
          <pc:docMk/>
          <pc:sldMk cId="1340251009" sldId="263"/>
        </pc:sldMkLst>
      </pc:sldChg>
      <pc:sldChg chg="add ord">
        <pc:chgData name="Shaji Varghese" userId="b6635ce32d741a41" providerId="LiveId" clId="{A2A17F97-E69D-48E0-9C55-B3B1D3F0081F}" dt="2024-10-20T15:18:38.130" v="210"/>
        <pc:sldMkLst>
          <pc:docMk/>
          <pc:sldMk cId="3628692634" sldId="264"/>
        </pc:sldMkLst>
      </pc:sldChg>
      <pc:sldChg chg="add ord">
        <pc:chgData name="Shaji Varghese" userId="b6635ce32d741a41" providerId="LiveId" clId="{A2A17F97-E69D-48E0-9C55-B3B1D3F0081F}" dt="2024-10-20T15:17:12.777" v="200"/>
        <pc:sldMkLst>
          <pc:docMk/>
          <pc:sldMk cId="3924415221" sldId="265"/>
        </pc:sldMkLst>
      </pc:sldChg>
      <pc:sldChg chg="add ord">
        <pc:chgData name="Shaji Varghese" userId="b6635ce32d741a41" providerId="LiveId" clId="{A2A17F97-E69D-48E0-9C55-B3B1D3F0081F}" dt="2024-10-20T15:18:09.828" v="208"/>
        <pc:sldMkLst>
          <pc:docMk/>
          <pc:sldMk cId="3371504488" sldId="266"/>
        </pc:sldMkLst>
      </pc:sldChg>
      <pc:sldChg chg="add ord">
        <pc:chgData name="Shaji Varghese" userId="b6635ce32d741a41" providerId="LiveId" clId="{A2A17F97-E69D-48E0-9C55-B3B1D3F0081F}" dt="2024-10-20T15:16:59.371" v="196"/>
        <pc:sldMkLst>
          <pc:docMk/>
          <pc:sldMk cId="3571373201" sldId="267"/>
        </pc:sldMkLst>
      </pc:sldChg>
      <pc:sldChg chg="add ord">
        <pc:chgData name="Shaji Varghese" userId="b6635ce32d741a41" providerId="LiveId" clId="{A2A17F97-E69D-48E0-9C55-B3B1D3F0081F}" dt="2024-10-20T15:16:55.861" v="194"/>
        <pc:sldMkLst>
          <pc:docMk/>
          <pc:sldMk cId="3244958137" sldId="26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945D4-CC8E-E87F-6756-700B561B24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6DA291-1BF0-6907-7EA7-AB17C6367F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A51CF-4AE0-9540-C710-BC42698FE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CDBC-88C1-4456-A1DA-EAC877E3B042}" type="datetimeFigureOut">
              <a:rPr lang="en-AE" smtClean="0"/>
              <a:t>20/10/2024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7FB454-D3BC-E812-877F-6DD04D04D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8954F3-B1C5-00FD-A68E-9D0831E3E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7536-3615-4D89-B18D-C1BAB34EB33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439671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799AB-3DEB-8E34-C39C-7DA92954A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C6DBEC-FFD0-5C33-FF91-47E4D64B4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3AEAD6-99F4-FE73-4B11-1522A6D0C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CDBC-88C1-4456-A1DA-EAC877E3B042}" type="datetimeFigureOut">
              <a:rPr lang="en-AE" smtClean="0"/>
              <a:t>20/10/2024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20D515-3513-C947-4996-40E0E8F54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D78C2-5D12-2428-55DA-B7349C396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7536-3615-4D89-B18D-C1BAB34EB33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222010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A031A8-7E1D-C4F8-5FED-55CEA9C8E9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D93A20-4E18-B10A-759D-99ED80F3B8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C8731A-ED1B-F086-44A1-3B807F46B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CDBC-88C1-4456-A1DA-EAC877E3B042}" type="datetimeFigureOut">
              <a:rPr lang="en-AE" smtClean="0"/>
              <a:t>20/10/2024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CD63D3-215A-D1CB-26F7-3F6A91F06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2403D-CEDF-42E8-4FBD-5AB464E53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7536-3615-4D89-B18D-C1BAB34EB33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012814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B7AE1-0908-90F2-5064-6D573A354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984AE-1F63-9F7F-AE1A-2823B5EAD7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32F0BD-3235-FEE4-4E46-695AF1FBF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CDBC-88C1-4456-A1DA-EAC877E3B042}" type="datetimeFigureOut">
              <a:rPr lang="en-AE" smtClean="0"/>
              <a:t>20/10/2024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5B931F-A6EB-A057-90D2-87BA4E269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051DA0-9DF7-E78D-805C-87F53DD14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7536-3615-4D89-B18D-C1BAB34EB33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29699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33FEE-618A-F8A7-23F8-3E065CC5B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AFD714-151F-E9D8-9C2A-9205BC0819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31868C-0888-C5AA-5890-82EE61A5F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CDBC-88C1-4456-A1DA-EAC877E3B042}" type="datetimeFigureOut">
              <a:rPr lang="en-AE" smtClean="0"/>
              <a:t>20/10/2024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359EEC-DCB9-A1CF-2E92-0437842AE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0B3EF0-319F-A104-4808-AF478E725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7536-3615-4D89-B18D-C1BAB34EB33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090359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1D99B-2CB1-9ACE-7045-29FA90FFC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EF144-3880-24C4-47F6-DAAFA85EAA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C24701-9DD0-4DD0-9E46-8F18BC2F28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47BA1E-90B0-8AD7-54D4-9841984AB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CDBC-88C1-4456-A1DA-EAC877E3B042}" type="datetimeFigureOut">
              <a:rPr lang="en-AE" smtClean="0"/>
              <a:t>20/10/2024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E4C912-AAC3-7276-9AF7-5F0A1C598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52C14E-9F32-9235-1EE5-B32DA472F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7536-3615-4D89-B18D-C1BAB34EB33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89545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647D9-C412-6EC4-4DE0-A71ED634B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300B2E-6B22-89AE-2FAA-D5AD800F4E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31D2BB-BABD-D91E-706E-259FC80463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5A532E-FA8E-99F6-7342-204FC116A6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B2A3A9-9A90-2B45-4321-492763FF43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56C799-E907-5FC5-1C6B-7715442FA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CDBC-88C1-4456-A1DA-EAC877E3B042}" type="datetimeFigureOut">
              <a:rPr lang="en-AE" smtClean="0"/>
              <a:t>20/10/2024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E1130A-651E-5DDB-C8F4-C57539D0D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658973-6864-DB5F-1FB9-0B12C1F97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7536-3615-4D89-B18D-C1BAB34EB33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11389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8AAB6-2CF4-15B9-8C90-71D6DD95A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5325AE-F6D6-00AF-F17C-6393BFDE8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CDBC-88C1-4456-A1DA-EAC877E3B042}" type="datetimeFigureOut">
              <a:rPr lang="en-AE" smtClean="0"/>
              <a:t>20/10/2024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D8150C-93CE-9CC7-D29E-C85038277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E67F1A-71EF-8041-DA9E-706333B5A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7536-3615-4D89-B18D-C1BAB34EB33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887610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6D8232-48C6-075C-CE29-C4A506A6C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CDBC-88C1-4456-A1DA-EAC877E3B042}" type="datetimeFigureOut">
              <a:rPr lang="en-AE" smtClean="0"/>
              <a:t>20/10/2024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6F512F-290E-5DC2-15B0-5745B6E21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A0138E-B60E-3060-DB89-2CEF6F962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7536-3615-4D89-B18D-C1BAB34EB33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558753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6F9A7-057D-77AC-1453-1A8BEF9AB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B3219-53DA-0D07-CEDA-A0E0B280F2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8C8090-95D0-ED23-2C63-BEA85526FD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EBEB06-8B30-339B-55D9-7A3A7F801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CDBC-88C1-4456-A1DA-EAC877E3B042}" type="datetimeFigureOut">
              <a:rPr lang="en-AE" smtClean="0"/>
              <a:t>20/10/2024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E57CF2-BD3F-F1C6-F926-FACB02C71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A8C9B6-7B7E-26D2-6F37-DB5065B5C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7536-3615-4D89-B18D-C1BAB34EB33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94634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FDA9B-1970-2DAF-4AD1-91EB902AA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A48E63-1F68-6EDE-24F3-CD56C61CB6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880672-727E-9AF3-E6B7-77585EBBDD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63EEF7-A09B-9C50-CCA6-CC09B3822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CDBC-88C1-4456-A1DA-EAC877E3B042}" type="datetimeFigureOut">
              <a:rPr lang="en-AE" smtClean="0"/>
              <a:t>20/10/2024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E30344-D98C-23C8-6C4B-D1B7991F2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47C7CA-DD3B-1A0B-48F8-68B7321DC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7536-3615-4D89-B18D-C1BAB34EB33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99147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4DF4EF-BBFC-F71C-3C67-DD2637923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2AE7D2-3A2C-552F-BC1F-293E0F43C8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44E53C-4E4D-3114-9529-6DAD317FE9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343CDBC-88C1-4456-A1DA-EAC877E3B042}" type="datetimeFigureOut">
              <a:rPr lang="en-AE" smtClean="0"/>
              <a:t>20/10/2024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6B6614-9D86-33B2-78F2-A79146A57D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0CCAF8-8508-0538-DCCF-2AAA98B614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43D7536-3615-4D89-B18D-C1BAB34EB33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529700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3D907-D4AA-F7B6-941D-ABFD0AC87B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1369" y="0"/>
            <a:ext cx="11476777" cy="3429000"/>
          </a:xfrm>
        </p:spPr>
        <p:txBody>
          <a:bodyPr anchor="ctr">
            <a:norm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ദേവ ദേവ നന്ദനന്‍ കുരിശെടുത്തു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8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	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പോവതു കാണ്മിന്‍ പ്രിയരേ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8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	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കാവിലുണ്ടായ ശാപം പോവാനിഹത്തില്‍ വന്നു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8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	</a:t>
            </a: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നോവേറ്റു തളര്‍ന്നയ്യോ! ചാവാനായ് ഗോല്‍ഗോത്തായില്‍</a:t>
            </a:r>
            <a:endParaRPr lang="ml-IN" sz="44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00ED5B9-61A6-F112-10F6-762247B8025F}"/>
              </a:ext>
            </a:extLst>
          </p:cNvPr>
          <p:cNvSpPr txBox="1">
            <a:spLocks/>
          </p:cNvSpPr>
          <p:nvPr/>
        </p:nvSpPr>
        <p:spPr>
          <a:xfrm>
            <a:off x="401369" y="3278028"/>
            <a:ext cx="11476777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Deva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deva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nandanan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kurisheduthu</a:t>
            </a:r>
            <a:endParaRPr lang="en-US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Povathu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kaanmeen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priyare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Kaavilundaaya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shaapam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povaanihathil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vannu</a:t>
            </a:r>
            <a:endParaRPr lang="en-US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Novettu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thalarnnayyo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!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chaavaanaay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golgothaayil</a:t>
            </a:r>
            <a:endParaRPr lang="en-US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2989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3D907-D4AA-F7B6-941D-ABFD0AC87B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1369" y="0"/>
            <a:ext cx="11476777" cy="3429000"/>
          </a:xfrm>
        </p:spPr>
        <p:txBody>
          <a:bodyPr anchor="ctr">
            <a:normAutofit/>
          </a:bodyPr>
          <a:lstStyle/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കുറ്റമറ്റവന്‍ പാപ-പ്പെട്ടവന്‍ പോല്‍ പോകുന്നു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ദുഷ്ടര്‍ കൂട്ടം ചുഴന്നു ഏറ്റം പങ്കം ചെയ്യുന്നു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പെറ്റമാതാവങ്ങയ്യോ! പൊട്ടിക്കരഞ്ഞിടുന്നു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ഉറ്റനാരിമാര്‍ കൂട്ടമെത്രയുമലറുന്നു</a:t>
            </a:r>
            <a:endParaRPr lang="ml-IN" sz="44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00ED5B9-61A6-F112-10F6-762247B8025F}"/>
              </a:ext>
            </a:extLst>
          </p:cNvPr>
          <p:cNvSpPr txBox="1">
            <a:spLocks/>
          </p:cNvSpPr>
          <p:nvPr/>
        </p:nvSpPr>
        <p:spPr>
          <a:xfrm>
            <a:off x="401368" y="3137351"/>
            <a:ext cx="11476777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Kuttamattavan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paapa-ppettavan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pol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pokunnu</a:t>
            </a:r>
            <a:endParaRPr lang="en-US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Dushter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koottam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chuzhannu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ettam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pankam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cheyyunnu</a:t>
            </a:r>
            <a:endParaRPr lang="en-US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Petta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maathaavangayyo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!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pottikkaranjidunnu</a:t>
            </a:r>
            <a:endParaRPr lang="en-US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Utta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naarimar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koottamethrayum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alarunnu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</a:p>
          <a:p>
            <a:endParaRPr lang="en-AE" sz="4000" i="1" dirty="0"/>
          </a:p>
        </p:txBody>
      </p:sp>
    </p:spTree>
    <p:extLst>
      <p:ext uri="{BB962C8B-B14F-4D97-AF65-F5344CB8AC3E}">
        <p14:creationId xmlns:p14="http://schemas.microsoft.com/office/powerpoint/2010/main" val="2702063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F2DB05-E9FA-9C8A-654C-A9BA5980B3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1F390-9EB1-FC9A-8E86-5D35F74A4C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1369" y="0"/>
            <a:ext cx="11476777" cy="3429000"/>
          </a:xfrm>
        </p:spPr>
        <p:txBody>
          <a:bodyPr anchor="ctr">
            <a:norm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ദേവ ദേവ നന്ദനന്‍ കുരിശെടുത്തു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8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	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പോവതു കാണ്മിന്‍ പ്രിയരേ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8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	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കാവിലുണ്ടായ ശാപം പോവാനിഹത്തില്‍ വന്നു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8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	</a:t>
            </a: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നോവേറ്റു തളര്‍ന്നയ്യോ! ചാവാനായ് ഗോല്‍ഗോത്തായില്‍</a:t>
            </a:r>
            <a:endParaRPr lang="ml-IN" sz="44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AE84E85-9255-4880-36D4-FE36EFD329F4}"/>
              </a:ext>
            </a:extLst>
          </p:cNvPr>
          <p:cNvSpPr txBox="1">
            <a:spLocks/>
          </p:cNvSpPr>
          <p:nvPr/>
        </p:nvSpPr>
        <p:spPr>
          <a:xfrm>
            <a:off x="401369" y="3278028"/>
            <a:ext cx="11476777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Deva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deva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nandanan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kurisheduthu</a:t>
            </a:r>
            <a:endParaRPr lang="en-US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Povathu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kaanmeen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priyare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Kaavilundaaya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shaapam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povaanihathil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vannu</a:t>
            </a:r>
            <a:endParaRPr lang="en-US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Novettu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thalarnnayyo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!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chaavaanaay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golgothaayil</a:t>
            </a:r>
            <a:endParaRPr lang="en-US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251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80D9E8-E29E-A1A0-1528-AABC15F5CB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9F733-201C-8444-E6B8-34999838E8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1369" y="0"/>
            <a:ext cx="11476777" cy="3429000"/>
          </a:xfrm>
        </p:spPr>
        <p:txBody>
          <a:bodyPr anchor="ctr">
            <a:normAutofit/>
          </a:bodyPr>
          <a:lstStyle/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എത്രയും കനിവുള്ള കര്‍ത്താവേ! ഭര്‍ത്താവേ! ഈ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ചത്തചെള്ളാം പാപിമേലെത്ര സ്നേഹം നിനക്കു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കര്‍ത്താവേ</a:t>
            </a:r>
            <a:r>
              <a:rPr lang="en-US" sz="28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, 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നീ നിന്‍റെ രാജ്യത്തില്‍ വരുമ്പോളീ-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ഭൃത്യനെയും കൂടെയങ്ങോര്‍ത്തുകൊണ്ടിടണമേ-</a:t>
            </a:r>
            <a:endParaRPr lang="ml-IN" sz="44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C9385D7-BE1B-F13D-722E-E7F61CA76827}"/>
              </a:ext>
            </a:extLst>
          </p:cNvPr>
          <p:cNvSpPr txBox="1">
            <a:spLocks/>
          </p:cNvSpPr>
          <p:nvPr/>
        </p:nvSpPr>
        <p:spPr>
          <a:xfrm>
            <a:off x="401368" y="3157448"/>
            <a:ext cx="11476777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Ethrayum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kanivulla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karthaave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!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bharthaave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!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ee</a:t>
            </a:r>
            <a:endParaRPr lang="en-US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Chathachellam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paapimelethra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sneham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ninakku</a:t>
            </a:r>
            <a:endParaRPr lang="en-US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Karthaave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nee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ninte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raajyathil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varumbolee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Bhruthyaneyum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koodeyangorthu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kondidaname</a:t>
            </a:r>
            <a:endParaRPr lang="en-US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AE" sz="4000" i="1" dirty="0"/>
          </a:p>
        </p:txBody>
      </p:sp>
    </p:spTree>
    <p:extLst>
      <p:ext uri="{BB962C8B-B14F-4D97-AF65-F5344CB8AC3E}">
        <p14:creationId xmlns:p14="http://schemas.microsoft.com/office/powerpoint/2010/main" val="10600801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5BD345-A302-55F8-62AA-773D7154FE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29089-C94C-EA88-C6A3-57994388FD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1369" y="0"/>
            <a:ext cx="11476777" cy="3429000"/>
          </a:xfrm>
        </p:spPr>
        <p:txBody>
          <a:bodyPr anchor="ctr">
            <a:norm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ദേവ ദേവ നന്ദനന്‍ കുരിശെടുത്തു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8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	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പോവതു കാണ്മിന്‍ പ്രിയരേ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8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	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കാവിലുണ്ടായ ശാപം പോവാനിഹത്തില്‍ വന്നു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8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	</a:t>
            </a: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നോവേറ്റു തളര്‍ന്നയ്യോ! ചാവാനായ് ഗോല്‍ഗോത്തായില്‍</a:t>
            </a:r>
            <a:endParaRPr lang="ml-IN" sz="44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4185A66-001B-DB8B-C717-9549698F4ADA}"/>
              </a:ext>
            </a:extLst>
          </p:cNvPr>
          <p:cNvSpPr txBox="1">
            <a:spLocks/>
          </p:cNvSpPr>
          <p:nvPr/>
        </p:nvSpPr>
        <p:spPr>
          <a:xfrm>
            <a:off x="401369" y="3278028"/>
            <a:ext cx="11476777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Deva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deva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nandanan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kurisheduthu</a:t>
            </a:r>
            <a:endParaRPr lang="en-US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Povathu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kaanmeen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priyare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Kaavilundaaya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shaapam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povaanihathil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vannu</a:t>
            </a:r>
            <a:endParaRPr lang="en-US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Novettu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thalarnnayyo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!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chaavaanaay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golgothaayil</a:t>
            </a:r>
            <a:endParaRPr lang="en-US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415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3D907-D4AA-F7B6-941D-ABFD0AC87B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1369" y="0"/>
            <a:ext cx="11476777" cy="3429000"/>
          </a:xfrm>
        </p:spPr>
        <p:txBody>
          <a:bodyPr anchor="ctr">
            <a:normAutofit/>
          </a:bodyPr>
          <a:lstStyle/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പരമപിതാവിനുടെ തിരുമാര്‍വിലിരുന്നവന്‍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പരമഗീതങ്ങള്‍ സദാ പരിചില്‍ കേട്ടിരുന്നവന്‍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പരമദ്രോഹികളാകും നരരില്‍ കരളലിഞ്ഞു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സര്‍വ്വമഹിമയും വിട്ടുര്‍വ്വിയിങ്കല്‍ വന്നയ്യോ</a:t>
            </a:r>
            <a:endParaRPr lang="ml-IN" sz="44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00ED5B9-61A6-F112-10F6-762247B8025F}"/>
              </a:ext>
            </a:extLst>
          </p:cNvPr>
          <p:cNvSpPr txBox="1">
            <a:spLocks/>
          </p:cNvSpPr>
          <p:nvPr/>
        </p:nvSpPr>
        <p:spPr>
          <a:xfrm>
            <a:off x="401368" y="2976578"/>
            <a:ext cx="11476777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Parama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pithaavinude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thirumaarvilirunnavan</a:t>
            </a:r>
            <a:endParaRPr lang="en-US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Parama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geethangal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sadaa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parichil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kettirunnavan</a:t>
            </a:r>
            <a:endParaRPr lang="en-US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Parama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drohikalaakum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nararil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karalalinju</a:t>
            </a:r>
            <a:endParaRPr lang="en-US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Sarvva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mahimayum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vitturvviyinkal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vannayyo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!</a:t>
            </a:r>
            <a:endParaRPr lang="en-A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083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8EBADB-8BB3-2036-8B1E-3B81C377C3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82AA0-7BEB-6B1F-942F-FD6C1E34F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1369" y="0"/>
            <a:ext cx="11476777" cy="3429000"/>
          </a:xfrm>
        </p:spPr>
        <p:txBody>
          <a:bodyPr anchor="ctr">
            <a:norm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ദേവ ദേവ നന്ദനന്‍ കുരിശെടുത്തു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8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	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പോവതു കാണ്മിന്‍ പ്രിയരേ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8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	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കാവിലുണ്ടായ ശാപം പോവാനിഹത്തില്‍ വന്നു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8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	</a:t>
            </a: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നോവേറ്റു തളര്‍ന്നയ്യോ! ചാവാനായ് ഗോല്‍ഗോത്തായില്‍</a:t>
            </a:r>
            <a:endParaRPr lang="ml-IN" sz="44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90802D6-219D-6EE7-CA31-412804DCB9C3}"/>
              </a:ext>
            </a:extLst>
          </p:cNvPr>
          <p:cNvSpPr txBox="1">
            <a:spLocks/>
          </p:cNvSpPr>
          <p:nvPr/>
        </p:nvSpPr>
        <p:spPr>
          <a:xfrm>
            <a:off x="401369" y="3278028"/>
            <a:ext cx="11476777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Deva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deva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nandanan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kurisheduthu</a:t>
            </a:r>
            <a:endParaRPr lang="en-US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Povathu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kaanmeen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priyare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Kaavilundaaya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shaapam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povaanihathil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vannu</a:t>
            </a:r>
            <a:endParaRPr lang="en-US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Novettu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thalarnnayyo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!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chaavaanaay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golgothaayil</a:t>
            </a:r>
            <a:endParaRPr lang="en-US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958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3D907-D4AA-F7B6-941D-ABFD0AC87B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1369" y="0"/>
            <a:ext cx="11476777" cy="3429000"/>
          </a:xfrm>
        </p:spPr>
        <p:txBody>
          <a:bodyPr anchor="ctr">
            <a:normAutofit/>
          </a:bodyPr>
          <a:lstStyle/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കുറ്റമറ്റവന്‍ കനിവറ്റ പാതകനാലെ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ഒറ്റപ്പെട്ടു ദുഷ്ടരാല്‍ കെട്ടിവരിയപ്പെട്ടു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ദുഷ്ടകൈകളാലടിപ്പെട്ടുഴുത നിലംപോല്‍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കഷ്ടം! തിരുമേനിയോ മുറ്റുമുഴന്നുവാടി-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00ED5B9-61A6-F112-10F6-762247B8025F}"/>
              </a:ext>
            </a:extLst>
          </p:cNvPr>
          <p:cNvSpPr txBox="1">
            <a:spLocks/>
          </p:cNvSpPr>
          <p:nvPr/>
        </p:nvSpPr>
        <p:spPr>
          <a:xfrm>
            <a:off x="481755" y="2916288"/>
            <a:ext cx="11476777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Kuttamattavan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kanivatta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paathakanaale</a:t>
            </a:r>
            <a:endParaRPr lang="en-US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Ottappettu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dushtaraal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kettivariyappettu</a:t>
            </a:r>
            <a:endParaRPr lang="en-US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Dushtakaikalaaladi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pettuzhutha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nilam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pol</a:t>
            </a: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Kashtam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!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thirumeniyo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muttumuzhannu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vaadi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4209438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45F354-1AC3-1E56-75FC-F34C35D50B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05DF6-17F0-B68F-0FF3-6D3C0DB65A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1369" y="0"/>
            <a:ext cx="11476777" cy="3429000"/>
          </a:xfrm>
        </p:spPr>
        <p:txBody>
          <a:bodyPr anchor="ctr">
            <a:norm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ദേവ ദേവ നന്ദനന്‍ കുരിശെടുത്തു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8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	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പോവതു കാണ്മിന്‍ പ്രിയരേ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8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	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കാവിലുണ്ടായ ശാപം പോവാനിഹത്തില്‍ വന്നു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8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	</a:t>
            </a: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നോവേറ്റു തളര്‍ന്നയ്യോ! ചാവാനായ് ഗോല്‍ഗോത്തായില്‍</a:t>
            </a:r>
            <a:endParaRPr lang="ml-IN" sz="44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758A804-F59A-D1BD-47D5-FB8CC7D1290B}"/>
              </a:ext>
            </a:extLst>
          </p:cNvPr>
          <p:cNvSpPr txBox="1">
            <a:spLocks/>
          </p:cNvSpPr>
          <p:nvPr/>
        </p:nvSpPr>
        <p:spPr>
          <a:xfrm>
            <a:off x="401369" y="3278028"/>
            <a:ext cx="11476777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Deva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deva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nandanan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kurisheduthu</a:t>
            </a:r>
            <a:endParaRPr lang="en-US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Povathu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kaanmeen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priyare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Kaavilundaaya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shaapam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povaanihathil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vannu</a:t>
            </a:r>
            <a:endParaRPr lang="en-US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Novettu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thalarnnayyo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!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chaavaanaay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golgothaayil</a:t>
            </a:r>
            <a:endParaRPr lang="en-US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373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3D907-D4AA-F7B6-941D-ABFD0AC87B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1369" y="0"/>
            <a:ext cx="11476777" cy="3429000"/>
          </a:xfrm>
        </p:spPr>
        <p:txBody>
          <a:bodyPr anchor="ctr">
            <a:normAutofit/>
          </a:bodyPr>
          <a:lstStyle/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തിരുമുഖാംബുജമിതാ അടികളാല്‍ വാടിടുന്നു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തിരുമേനിയാകെ ചോര തുടുതുടയൊലിക്കുന്നു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അരികളിന്നരിശമോ കുറയുന്നില്ലല്‍പ്പവുമേ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കുരിശില്‍ തറയ്ക്കയെന്നു തെരുതെരെ വിളിക്കുന്നു-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00ED5B9-61A6-F112-10F6-762247B8025F}"/>
              </a:ext>
            </a:extLst>
          </p:cNvPr>
          <p:cNvSpPr txBox="1">
            <a:spLocks/>
          </p:cNvSpPr>
          <p:nvPr/>
        </p:nvSpPr>
        <p:spPr>
          <a:xfrm>
            <a:off x="401369" y="2976578"/>
            <a:ext cx="11476777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Thiru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mukhaambujamithaa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adikalaal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vaadidunnu</a:t>
            </a:r>
            <a:endParaRPr lang="en-US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Thirumeniyaake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chora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thuduthude-olikkunnu</a:t>
            </a:r>
            <a:endParaRPr lang="en-US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Arikalinnarishamo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kurayunnill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alppavume</a:t>
            </a:r>
            <a:endParaRPr lang="en-US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Kurishil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tharackkayennu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theruthere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vilikkunnu</a:t>
            </a:r>
            <a:endParaRPr lang="en-US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095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3A45B8-64E2-0006-496B-13C5A8BC40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1B3B1-563D-6A8E-B83D-C3BFD0F164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1369" y="0"/>
            <a:ext cx="11476777" cy="3429000"/>
          </a:xfrm>
        </p:spPr>
        <p:txBody>
          <a:bodyPr anchor="ctr">
            <a:norm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ദേവ ദേവ നന്ദനന്‍ കുരിശെടുത്തു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8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	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പോവതു കാണ്മിന്‍ പ്രിയരേ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8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	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കാവിലുണ്ടായ ശാപം പോവാനിഹത്തില്‍ വന്നു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8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	</a:t>
            </a: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നോവേറ്റു തളര്‍ന്നയ്യോ! ചാവാനായ് ഗോല്‍ഗോത്തായില്‍</a:t>
            </a:r>
            <a:endParaRPr lang="ml-IN" sz="44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C31C7EA-5652-B2EE-4C2B-A678D34749DE}"/>
              </a:ext>
            </a:extLst>
          </p:cNvPr>
          <p:cNvSpPr txBox="1">
            <a:spLocks/>
          </p:cNvSpPr>
          <p:nvPr/>
        </p:nvSpPr>
        <p:spPr>
          <a:xfrm>
            <a:off x="401369" y="3278028"/>
            <a:ext cx="11476777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Deva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deva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nandanan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kurisheduthu</a:t>
            </a:r>
            <a:endParaRPr lang="en-US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Povathu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kaanmeen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priyare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Kaavilundaaya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shaapam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povaanihathil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vannu</a:t>
            </a:r>
            <a:endParaRPr lang="en-US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Novettu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thalarnnayyo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!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chaavaanaay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golgothaayil</a:t>
            </a:r>
            <a:endParaRPr lang="en-US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692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3D907-D4AA-F7B6-941D-ABFD0AC87B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1369" y="0"/>
            <a:ext cx="11476777" cy="3429000"/>
          </a:xfrm>
        </p:spPr>
        <p:txBody>
          <a:bodyPr anchor="ctr">
            <a:normAutofit/>
          </a:bodyPr>
          <a:lstStyle/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കരുണതെല്ലുമില്ലാതെ അരികള്‍ ചുഴന്നുകൊണ്ടു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ശിരസ്സില്‍ മുള്‍മുടിവെച്ചു തിരുമുഖം തുപ്പി ഭാര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കുരിശങ്ങെടുപ്പിച്ചയ്യോ! കരകേറ്റിടുന്നിതാ കാല്‍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വരിമലയിങ്കല്‍ തന്നെ കുരിശിച്ചിടുവാനായി-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00ED5B9-61A6-F112-10F6-762247B8025F}"/>
              </a:ext>
            </a:extLst>
          </p:cNvPr>
          <p:cNvSpPr txBox="1">
            <a:spLocks/>
          </p:cNvSpPr>
          <p:nvPr/>
        </p:nvSpPr>
        <p:spPr>
          <a:xfrm>
            <a:off x="511900" y="2996674"/>
            <a:ext cx="11476777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Karuna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thellumillaathe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arikal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chuzhannu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kondu</a:t>
            </a:r>
            <a:endParaRPr lang="en-US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Shirassil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mulmudi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vechu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thirumukham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thuppi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bhaara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Kurishang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eduppichayyo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!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karakettidunnithaa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kaal-</a:t>
            </a: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Varimalayinkal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thanne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kurishichiduvaanaayi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2083446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E3ED64-FC77-8834-06E2-4DF9531EDA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6A2AA-7DEF-24F0-5C19-49A9BF10D6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1369" y="0"/>
            <a:ext cx="11476777" cy="3429000"/>
          </a:xfrm>
        </p:spPr>
        <p:txBody>
          <a:bodyPr anchor="ctr">
            <a:norm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ദേവ ദേവ നന്ദനന്‍ കുരിശെടുത്തു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8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	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പോവതു കാണ്മിന്‍ പ്രിയരേ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8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	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കാവിലുണ്ടായ ശാപം പോവാനിഹത്തില്‍ വന്നു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8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	</a:t>
            </a: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നോവേറ്റു തളര്‍ന്നയ്യോ! ചാവാനായ് ഗോല്‍ഗോത്തായില്‍</a:t>
            </a:r>
            <a:endParaRPr lang="ml-IN" sz="44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C3FBFC3-D4C7-E461-DC13-7F37FC100E38}"/>
              </a:ext>
            </a:extLst>
          </p:cNvPr>
          <p:cNvSpPr txBox="1">
            <a:spLocks/>
          </p:cNvSpPr>
          <p:nvPr/>
        </p:nvSpPr>
        <p:spPr>
          <a:xfrm>
            <a:off x="401369" y="3278028"/>
            <a:ext cx="11476777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Deva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deva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nandanan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kurisheduthu</a:t>
            </a:r>
            <a:endParaRPr lang="en-US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Povathu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kaanmeen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priyare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Kaavilundaaya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shaapam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povaanihathil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vannu</a:t>
            </a:r>
            <a:endParaRPr lang="en-US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  <a:tab pos="685800" algn="l"/>
              </a:tabLst>
            </a:pP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Novettu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thalarnnayyo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!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chaavaanaay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golgothaayil</a:t>
            </a:r>
            <a:endParaRPr lang="en-US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1504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501</Words>
  <Application>Microsoft Office PowerPoint</Application>
  <PresentationFormat>Widescreen</PresentationFormat>
  <Paragraphs>65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Aptos</vt:lpstr>
      <vt:lpstr>Aptos Display</vt:lpstr>
      <vt:lpstr>Arial</vt:lpstr>
      <vt:lpstr>Nirmala UI</vt:lpstr>
      <vt:lpstr>Times New Roman</vt:lpstr>
      <vt:lpstr>Office Theme</vt:lpstr>
      <vt:lpstr>ദേവ ദേവ നന്ദനന്‍ കുരിശെടുത്തു  പോവതു കാണ്മിന്‍ പ്രിയരേ  കാവിലുണ്ടായ ശാപം പോവാനിഹത്തില്‍ വന്നു  നോവേറ്റു തളര്‍ന്നയ്യോ! ചാവാനായ് ഗോല്‍ഗോത്തായില്‍</vt:lpstr>
      <vt:lpstr>പരമപിതാവിനുടെ തിരുമാര്‍വിലിരുന്നവന്‍ പരമഗീതങ്ങള്‍ സദാ പരിചില്‍ കേട്ടിരുന്നവന്‍ പരമദ്രോഹികളാകും നരരില്‍ കരളലിഞ്ഞു സര്‍വ്വമഹിമയും വിട്ടുര്‍വ്വിയിങ്കല്‍ വന്നയ്യോ</vt:lpstr>
      <vt:lpstr>ദേവ ദേവ നന്ദനന്‍ കുരിശെടുത്തു  പോവതു കാണ്മിന്‍ പ്രിയരേ  കാവിലുണ്ടായ ശാപം പോവാനിഹത്തില്‍ വന്നു  നോവേറ്റു തളര്‍ന്നയ്യോ! ചാവാനായ് ഗോല്‍ഗോത്തായില്‍</vt:lpstr>
      <vt:lpstr>കുറ്റമറ്റവന്‍ കനിവറ്റ പാതകനാലെ ഒറ്റപ്പെട്ടു ദുഷ്ടരാല്‍ കെട്ടിവരിയപ്പെട്ടു ദുഷ്ടകൈകളാലടിപ്പെട്ടുഴുത നിലംപോല്‍ കഷ്ടം! തിരുമേനിയോ മുറ്റുമുഴന്നുവാടി-</vt:lpstr>
      <vt:lpstr>ദേവ ദേവ നന്ദനന്‍ കുരിശെടുത്തു  പോവതു കാണ്മിന്‍ പ്രിയരേ  കാവിലുണ്ടായ ശാപം പോവാനിഹത്തില്‍ വന്നു  നോവേറ്റു തളര്‍ന്നയ്യോ! ചാവാനായ് ഗോല്‍ഗോത്തായില്‍</vt:lpstr>
      <vt:lpstr>തിരുമുഖാംബുജമിതാ അടികളാല്‍ വാടിടുന്നു തിരുമേനിയാകെ ചോര തുടുതുടയൊലിക്കുന്നു അരികളിന്നരിശമോ കുറയുന്നില്ലല്‍പ്പവുമേ കുരിശില്‍ തറയ്ക്കയെന്നു തെരുതെരെ വിളിക്കുന്നു-</vt:lpstr>
      <vt:lpstr>ദേവ ദേവ നന്ദനന്‍ കുരിശെടുത്തു  പോവതു കാണ്മിന്‍ പ്രിയരേ  കാവിലുണ്ടായ ശാപം പോവാനിഹത്തില്‍ വന്നു  നോവേറ്റു തളര്‍ന്നയ്യോ! ചാവാനായ് ഗോല്‍ഗോത്തായില്‍</vt:lpstr>
      <vt:lpstr>കരുണതെല്ലുമില്ലാതെ അരികള്‍ ചുഴന്നുകൊണ്ടു ശിരസ്സില്‍ മുള്‍മുടിവെച്ചു തിരുമുഖം തുപ്പി ഭാര കുരിശങ്ങെടുപ്പിച്ചയ്യോ! കരകേറ്റിടുന്നിതാ കാല്‍ വരിമലയിങ്കല്‍ തന്നെ കുരിശിച്ചിടുവാനായി-</vt:lpstr>
      <vt:lpstr>ദേവ ദേവ നന്ദനന്‍ കുരിശെടുത്തു  പോവതു കാണ്മിന്‍ പ്രിയരേ  കാവിലുണ്ടായ ശാപം പോവാനിഹത്തില്‍ വന്നു  നോവേറ്റു തളര്‍ന്നയ്യോ! ചാവാനായ് ഗോല്‍ഗോത്തായില്‍</vt:lpstr>
      <vt:lpstr>കുറ്റമറ്റവന്‍ പാപ-പ്പെട്ടവന്‍ പോല്‍ പോകുന്നു ദുഷ്ടര്‍ കൂട്ടം ചുഴന്നു ഏറ്റം പങ്കം ചെയ്യുന്നു പെറ്റമാതാവങ്ങയ്യോ! പൊട്ടിക്കരഞ്ഞിടുന്നു ഉറ്റനാരിമാര്‍ കൂട്ടമെത്രയുമലറുന്നു</vt:lpstr>
      <vt:lpstr>ദേവ ദേവ നന്ദനന്‍ കുരിശെടുത്തു  പോവതു കാണ്മിന്‍ പ്രിയരേ  കാവിലുണ്ടായ ശാപം പോവാനിഹത്തില്‍ വന്നു  നോവേറ്റു തളര്‍ന്നയ്യോ! ചാവാനായ് ഗോല്‍ഗോത്തായില്‍</vt:lpstr>
      <vt:lpstr>എത്രയും കനിവുള്ള കര്‍ത്താവേ! ഭര്‍ത്താവേ! ഈ ചത്തചെള്ളാം പാപിമേലെത്ര സ്നേഹം നിനക്കു കര്‍ത്താവേ, നീ നിന്‍റെ രാജ്യത്തില്‍ വരുമ്പോളീ- ഭൃത്യനെയും കൂടെയങ്ങോര്‍ത്തുകൊണ്ടിടണമേ-</vt:lpstr>
      <vt:lpstr>ദേവ ദേവ നന്ദനന്‍ കുരിശെടുത്തു  പോവതു കാണ്മിന്‍ പ്രിയരേ  കാവിലുണ്ടായ ശാപം പോവാനിഹത്തില്‍ വന്നു  നോവേറ്റു തളര്‍ന്നയ്യോ! ചാവാനായ് ഗോല്‍ഗോത്തായില്‍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ദേവ ദേവ നന്ദനന്‍ കുരിശെടുത്തു</dc:title>
  <dc:subject>247</dc:subject>
  <dc:creator>Christie Varghese</dc:creator>
  <cp:keywords>Formatting Pending</cp:keywords>
  <cp:lastModifiedBy>Shaji Varghese</cp:lastModifiedBy>
  <cp:revision>2</cp:revision>
  <dcterms:created xsi:type="dcterms:W3CDTF">2024-09-28T02:56:27Z</dcterms:created>
  <dcterms:modified xsi:type="dcterms:W3CDTF">2024-10-20T15:19:40Z</dcterms:modified>
</cp:coreProperties>
</file>